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Geist"/>
      <p:regular r:id="rId11"/>
    </p:embeddedFont>
    <p:embeddedFont>
      <p:font typeface="Geist"/>
      <p:regular r:id="rId12"/>
    </p:embeddedFont>
    <p:embeddedFont>
      <p:font typeface="Geist"/>
      <p:regular r:id="rId13"/>
    </p:embeddedFont>
    <p:embeddedFont>
      <p:font typeface="Geist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093" y="530543"/>
            <a:ext cx="3997881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Handling Flaky Tests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2093" y="1279803"/>
            <a:ext cx="8039814" cy="1106924"/>
          </a:xfrm>
          <a:prstGeom prst="roundRect">
            <a:avLst>
              <a:gd name="adj" fmla="val 598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25091" y="1452801"/>
            <a:ext cx="197191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 is Flakiness?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25091" y="1803678"/>
            <a:ext cx="7693819" cy="410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Tests that sometimes fail for non-deterministic reasons like network glitches, timing issues, or CI load variations.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52093" y="2544485"/>
            <a:ext cx="8039814" cy="901898"/>
          </a:xfrm>
          <a:prstGeom prst="roundRect">
            <a:avLst>
              <a:gd name="adj" fmla="val 7347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5091" y="2717483"/>
            <a:ext cx="204716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Playwright's Solution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25091" y="3068360"/>
            <a:ext cx="7693819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Re-run failed tests automatically and use annotations to mark known-broken tests for team visibility.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52093" y="3682960"/>
            <a:ext cx="325957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Retry Configuration Options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52093" y="4227195"/>
            <a:ext cx="157758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3" y="4480322"/>
            <a:ext cx="3940969" cy="2286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2093" y="4604861"/>
            <a:ext cx="197191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Global Config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552093" y="4955738"/>
            <a:ext cx="3940969" cy="410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Set retries in playwright.config.ts - best for CI environments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50819" y="4227195"/>
            <a:ext cx="157758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819" y="4480322"/>
            <a:ext cx="3941088" cy="2286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650819" y="4604861"/>
            <a:ext cx="197191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Per-file Override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4650819" y="4955738"/>
            <a:ext cx="3941088" cy="410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test.describe.configure({ retries: }) for specific test suites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552093" y="5641777"/>
            <a:ext cx="157758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93" y="5879187"/>
            <a:ext cx="8039814" cy="2286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52093" y="6019443"/>
            <a:ext cx="197191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CLI Command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552093" y="6370320"/>
            <a:ext cx="8039814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 npx playwright test --retries=3 for immediate control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552093" y="6839426"/>
            <a:ext cx="8039814" cy="827961"/>
          </a:xfrm>
          <a:prstGeom prst="roundRect">
            <a:avLst>
              <a:gd name="adj" fmla="val 8003"/>
            </a:avLst>
          </a:prstGeom>
          <a:solidFill>
            <a:srgbClr val="4B3F02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51" y="7050881"/>
            <a:ext cx="197168" cy="157758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1064776" y="7068145"/>
            <a:ext cx="7369373" cy="410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Best Practice: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Enable 1-2 retries in CI to avoid transient failures, but always triage root causes. Don't mask real bugs with high retry counts.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20673"/>
            <a:ext cx="8020645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4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test.fixme() for Known Issues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241" y="1913930"/>
            <a:ext cx="4920615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Mark Tests Needing Attention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87241" y="2577465"/>
            <a:ext cx="7613928" cy="584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test.fixme() marks tests as "known failing" - Playwright won't run them but shows them in reports so team members know they need fixes.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7241" y="3386971"/>
            <a:ext cx="2811899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When to Use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87241" y="3977402"/>
            <a:ext cx="7613928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 broken by known issue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7241" y="4348401"/>
            <a:ext cx="7613928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Crashy or very slow tests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7241" y="4719399"/>
            <a:ext cx="7613928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Want visibility without execution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87241" y="5264706"/>
            <a:ext cx="7613928" cy="2091214"/>
          </a:xfrm>
          <a:prstGeom prst="roundRect">
            <a:avLst>
              <a:gd name="adj" fmla="val 4518"/>
            </a:avLst>
          </a:prstGeom>
          <a:solidFill>
            <a:srgbClr val="1D232D"/>
          </a:solidFill>
          <a:ln/>
        </p:spPr>
      </p:sp>
      <p:sp>
        <p:nvSpPr>
          <p:cNvPr id="10" name="Shape 8"/>
          <p:cNvSpPr/>
          <p:nvPr/>
        </p:nvSpPr>
        <p:spPr>
          <a:xfrm>
            <a:off x="776049" y="5264706"/>
            <a:ext cx="7636312" cy="2091214"/>
          </a:xfrm>
          <a:prstGeom prst="roundRect">
            <a:avLst>
              <a:gd name="adj" fmla="val 1614"/>
            </a:avLst>
          </a:prstGeom>
          <a:solidFill>
            <a:srgbClr val="1D232D"/>
          </a:solidFill>
          <a:ln/>
        </p:spPr>
      </p:sp>
      <p:sp>
        <p:nvSpPr>
          <p:cNvPr id="11" name="Text 9"/>
          <p:cNvSpPr/>
          <p:nvPr/>
        </p:nvSpPr>
        <p:spPr>
          <a:xfrm>
            <a:off x="1000958" y="5433417"/>
            <a:ext cx="7186493" cy="175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test } from '@playwright/test';// This test shows as 'fixme' and won't executetest.fixme('Known race on Safari', async ({ page }) =&gt; {  // test body (won't execute)});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7667" y="1942028"/>
            <a:ext cx="4892993" cy="48929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1354" y="567095"/>
            <a:ext cx="7303413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2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Smart Screenshots &amp; Visual Testing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354" y="1361003"/>
            <a:ext cx="417790" cy="4177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7980" y="1454944"/>
            <a:ext cx="208942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Full Page Capture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697980" y="1826776"/>
            <a:ext cx="7347466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await page.screenshot({ fullPage: true }) captures entire scrollable page for complete visual verification.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354" y="2595562"/>
            <a:ext cx="417790" cy="4177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97980" y="2689503"/>
            <a:ext cx="208942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Element-Only Shots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697980" y="3061335"/>
            <a:ext cx="734746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await page.locator('.header').screenshot() focuses on specific components for precise testing.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354" y="3612833"/>
            <a:ext cx="417790" cy="4177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97980" y="3706773"/>
            <a:ext cx="208942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 Comparisons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697980" y="4078605"/>
            <a:ext cx="7347466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await expect(page).toHaveScreenshot() compares against stored baselines to catch visual regressions.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6071354" y="4763810"/>
            <a:ext cx="305895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Reducing False Positives</a:t>
            </a:r>
            <a:endParaRPr lang="en-US" sz="1950" dirty="0"/>
          </a:p>
        </p:txBody>
      </p:sp>
      <p:sp>
        <p:nvSpPr>
          <p:cNvPr id="14" name="Shape 8"/>
          <p:cNvSpPr/>
          <p:nvPr/>
        </p:nvSpPr>
        <p:spPr>
          <a:xfrm>
            <a:off x="6071354" y="5340310"/>
            <a:ext cx="3903464" cy="1186220"/>
          </a:xfrm>
          <a:prstGeom prst="roundRect">
            <a:avLst>
              <a:gd name="adj" fmla="val 5919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>
            <a:off x="6261259" y="5530215"/>
            <a:ext cx="236505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Mask Dynamic Content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6261259" y="5902047"/>
            <a:ext cx="3523655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Hide timestamps, ads, and user avatars that change between runs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10141863" y="5340310"/>
            <a:ext cx="3903583" cy="1186220"/>
          </a:xfrm>
          <a:prstGeom prst="roundRect">
            <a:avLst>
              <a:gd name="adj" fmla="val 5919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8" name="Text 12"/>
          <p:cNvSpPr/>
          <p:nvPr/>
        </p:nvSpPr>
        <p:spPr>
          <a:xfrm>
            <a:off x="10331768" y="5530215"/>
            <a:ext cx="208942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Set Pixel Tolerance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10331768" y="5902047"/>
            <a:ext cx="3523774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maxDiffPixels for minimal differences like anti-aliasing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6071354" y="6693575"/>
            <a:ext cx="7974092" cy="968931"/>
          </a:xfrm>
          <a:prstGeom prst="roundRect">
            <a:avLst>
              <a:gd name="adj" fmla="val 7246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1" name="Text 15"/>
          <p:cNvSpPr/>
          <p:nvPr/>
        </p:nvSpPr>
        <p:spPr>
          <a:xfrm>
            <a:off x="6261259" y="6883479"/>
            <a:ext cx="247638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Component-Level Focus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6261259" y="7255312"/>
            <a:ext cx="7594283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Prefer smaller scope snapshots to reduce noise on complex pages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9567" y="450294"/>
            <a:ext cx="6339007" cy="532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Tracing for Powerful Debugging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059567" y="1228130"/>
            <a:ext cx="7997666" cy="1802606"/>
          </a:xfrm>
          <a:prstGeom prst="roundRect">
            <a:avLst>
              <a:gd name="adj" fmla="val 381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518" y="1407081"/>
            <a:ext cx="491252" cy="49125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654" y="1508998"/>
            <a:ext cx="220980" cy="28729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38518" y="2062043"/>
            <a:ext cx="2046922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Flight Recorder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238518" y="2426256"/>
            <a:ext cx="7639764" cy="425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Time-correlated trace with DOM snapshots, screenshots, console logs, and network activity for complete test replay.</a:t>
            </a:r>
            <a:endParaRPr lang="en-US" sz="1250" dirty="0"/>
          </a:p>
        </p:txBody>
      </p:sp>
      <p:sp>
        <p:nvSpPr>
          <p:cNvPr id="9" name="Shape 4"/>
          <p:cNvSpPr/>
          <p:nvPr/>
        </p:nvSpPr>
        <p:spPr>
          <a:xfrm>
            <a:off x="6059567" y="3194447"/>
            <a:ext cx="7997666" cy="1589842"/>
          </a:xfrm>
          <a:prstGeom prst="roundRect">
            <a:avLst>
              <a:gd name="adj" fmla="val 4326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18" y="3373398"/>
            <a:ext cx="491252" cy="49125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654" y="3475315"/>
            <a:ext cx="220980" cy="28729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38518" y="4028361"/>
            <a:ext cx="209609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Step-by-Step Replay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238518" y="4392573"/>
            <a:ext cx="7639764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Trace Viewer lets you replay failing tests action by action - invaluable for CI failures.</a:t>
            </a:r>
            <a:endParaRPr lang="en-US" sz="1250" dirty="0"/>
          </a:p>
        </p:txBody>
      </p:sp>
      <p:sp>
        <p:nvSpPr>
          <p:cNvPr id="14" name="Text 7"/>
          <p:cNvSpPr/>
          <p:nvPr/>
        </p:nvSpPr>
        <p:spPr>
          <a:xfrm>
            <a:off x="6059567" y="5029914"/>
            <a:ext cx="245637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Enable Tracing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059567" y="5758458"/>
            <a:ext cx="3154561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Config Method (Recommended)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059567" y="6188154"/>
            <a:ext cx="3799046" cy="425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Set trace: 'on-first-retry' in playwright.config.ts for optimal balance of artifacts and performance.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6059567" y="6777395"/>
            <a:ext cx="2046922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CLI Override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6059567" y="7207091"/>
            <a:ext cx="3799046" cy="425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npx playwright test --trace on for immediate debugging needs.</a:t>
            </a:r>
            <a:endParaRPr lang="en-US" sz="1250" dirty="0"/>
          </a:p>
        </p:txBody>
      </p:sp>
      <p:sp>
        <p:nvSpPr>
          <p:cNvPr id="19" name="Text 12"/>
          <p:cNvSpPr/>
          <p:nvPr/>
        </p:nvSpPr>
        <p:spPr>
          <a:xfrm>
            <a:off x="10265807" y="5758458"/>
            <a:ext cx="2214801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Programmatic Control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10265807" y="6188154"/>
            <a:ext cx="3799046" cy="425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context.tracing.start() and stop() for fine-grained control around specific flows.</a:t>
            </a:r>
            <a:endParaRPr lang="en-US" sz="1250" dirty="0"/>
          </a:p>
        </p:txBody>
      </p:sp>
      <p:sp>
        <p:nvSpPr>
          <p:cNvPr id="21" name="Text 14"/>
          <p:cNvSpPr/>
          <p:nvPr/>
        </p:nvSpPr>
        <p:spPr>
          <a:xfrm>
            <a:off x="10265807" y="6777395"/>
            <a:ext cx="2046922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View Results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10265807" y="7207091"/>
            <a:ext cx="3799046" cy="425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Open traces with npx playwright show-trace path/to/trace.zip in the interactive Trace Viewer.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2025-09-17T14:41:46Z</dcterms:created>
  <dcterms:modified xsi:type="dcterms:W3CDTF">2025-09-17T14:41:46Z</dcterms:modified>
</cp:coreProperties>
</file>